
<file path=[Content_Types].xml><?xml version="1.0" encoding="utf-8"?>
<Types xmlns="http://schemas.openxmlformats.org/package/2006/content-types">
  <Default Extension="aac" ContentType="audio/aac"/>
  <Default Extension="png" ContentType="image/png"/>
  <Default Extension="mp3" ContentType="audio/mpe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0" r:id="rId1"/>
  </p:sldMasterIdLst>
  <p:sldIdLst>
    <p:sldId id="256" r:id="rId2"/>
    <p:sldId id="259" r:id="rId3"/>
    <p:sldId id="260" r:id="rId4"/>
    <p:sldId id="261" r:id="rId5"/>
    <p:sldId id="262" r:id="rId6"/>
    <p:sldId id="263" r:id="rId7"/>
    <p:sldId id="264" r:id="rId8"/>
    <p:sldId id="265" r:id="rId9"/>
    <p:sldId id="267"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7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de-DE" smtClean="0"/>
              <a:t>Titelmasterformat durch Klicken bearbeiten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006548ED-8A69-48A4-97C5-BBE15C5A1903}" type="datetimeFigureOut">
              <a:rPr lang="de-AT" smtClean="0"/>
              <a:t>16.06.2016</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4B91F2C5-E34D-4AFC-AFF0-E56276486A91}" type="slidenum">
              <a:rPr lang="de-AT" smtClean="0"/>
              <a:t>‹Nr.›</a:t>
            </a:fld>
            <a:endParaRPr lang="de-AT"/>
          </a:p>
        </p:txBody>
      </p:sp>
    </p:spTree>
    <p:extLst>
      <p:ext uri="{BB962C8B-B14F-4D97-AF65-F5344CB8AC3E}">
        <p14:creationId xmlns:p14="http://schemas.microsoft.com/office/powerpoint/2010/main" val="3994535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006548ED-8A69-48A4-97C5-BBE15C5A1903}" type="datetimeFigureOut">
              <a:rPr lang="de-AT" smtClean="0"/>
              <a:t>16.06.2016</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4B91F2C5-E34D-4AFC-AFF0-E56276486A91}" type="slidenum">
              <a:rPr lang="de-AT" smtClean="0"/>
              <a:t>‹Nr.›</a:t>
            </a:fld>
            <a:endParaRPr lang="de-AT"/>
          </a:p>
        </p:txBody>
      </p:sp>
    </p:spTree>
    <p:extLst>
      <p:ext uri="{BB962C8B-B14F-4D97-AF65-F5344CB8AC3E}">
        <p14:creationId xmlns:p14="http://schemas.microsoft.com/office/powerpoint/2010/main" val="192753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smtClean="0"/>
              <a:t>Titelmasterformat durch Klicken bearbeiten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Textmasterformat bearbeiten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006548ED-8A69-48A4-97C5-BBE15C5A1903}" type="datetimeFigureOut">
              <a:rPr lang="de-AT" smtClean="0"/>
              <a:t>16.06.2016</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4B91F2C5-E34D-4AFC-AFF0-E56276486A91}" type="slidenum">
              <a:rPr lang="de-AT" smtClean="0"/>
              <a:t>‹Nr.›</a:t>
            </a:fld>
            <a:endParaRPr lang="de-A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59924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006548ED-8A69-48A4-97C5-BBE15C5A1903}" type="datetimeFigureOut">
              <a:rPr lang="de-AT" smtClean="0"/>
              <a:t>16.06.2016</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4B91F2C5-E34D-4AFC-AFF0-E56276486A91}" type="slidenum">
              <a:rPr lang="de-AT" smtClean="0"/>
              <a:t>‹Nr.›</a:t>
            </a:fld>
            <a:endParaRPr lang="de-AT"/>
          </a:p>
        </p:txBody>
      </p:sp>
    </p:spTree>
    <p:extLst>
      <p:ext uri="{BB962C8B-B14F-4D97-AF65-F5344CB8AC3E}">
        <p14:creationId xmlns:p14="http://schemas.microsoft.com/office/powerpoint/2010/main" val="2702940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smtClean="0"/>
              <a:t>Titelmasterformat durch Klicken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Textmasterformat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006548ED-8A69-48A4-97C5-BBE15C5A1903}" type="datetimeFigureOut">
              <a:rPr lang="de-AT" smtClean="0"/>
              <a:t>16.06.2016</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4B91F2C5-E34D-4AFC-AFF0-E56276486A91}" type="slidenum">
              <a:rPr lang="de-AT" smtClean="0"/>
              <a:t>‹Nr.›</a:t>
            </a:fld>
            <a:endParaRPr lang="de-A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50617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de-DE" smtClean="0"/>
              <a:t>Titelmasterformat durch Klicken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Textmasterformat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006548ED-8A69-48A4-97C5-BBE15C5A1903}" type="datetimeFigureOut">
              <a:rPr lang="de-AT" smtClean="0"/>
              <a:t>16.06.2016</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4B91F2C5-E34D-4AFC-AFF0-E56276486A91}" type="slidenum">
              <a:rPr lang="de-AT" smtClean="0"/>
              <a:t>‹Nr.›</a:t>
            </a:fld>
            <a:endParaRPr lang="de-AT"/>
          </a:p>
        </p:txBody>
      </p:sp>
    </p:spTree>
    <p:extLst>
      <p:ext uri="{BB962C8B-B14F-4D97-AF65-F5344CB8AC3E}">
        <p14:creationId xmlns:p14="http://schemas.microsoft.com/office/powerpoint/2010/main" val="2186910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006548ED-8A69-48A4-97C5-BBE15C5A1903}" type="datetimeFigureOut">
              <a:rPr lang="de-AT" smtClean="0"/>
              <a:t>16.06.2016</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4B91F2C5-E34D-4AFC-AFF0-E56276486A91}" type="slidenum">
              <a:rPr lang="de-AT" smtClean="0"/>
              <a:t>‹Nr.›</a:t>
            </a:fld>
            <a:endParaRPr lang="de-AT"/>
          </a:p>
        </p:txBody>
      </p:sp>
    </p:spTree>
    <p:extLst>
      <p:ext uri="{BB962C8B-B14F-4D97-AF65-F5344CB8AC3E}">
        <p14:creationId xmlns:p14="http://schemas.microsoft.com/office/powerpoint/2010/main" val="33691569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006548ED-8A69-48A4-97C5-BBE15C5A1903}" type="datetimeFigureOut">
              <a:rPr lang="de-AT" smtClean="0"/>
              <a:t>16.06.2016</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4B91F2C5-E34D-4AFC-AFF0-E56276486A91}" type="slidenum">
              <a:rPr lang="de-AT" smtClean="0"/>
              <a:t>‹Nr.›</a:t>
            </a:fld>
            <a:endParaRPr lang="de-AT"/>
          </a:p>
        </p:txBody>
      </p:sp>
    </p:spTree>
    <p:extLst>
      <p:ext uri="{BB962C8B-B14F-4D97-AF65-F5344CB8AC3E}">
        <p14:creationId xmlns:p14="http://schemas.microsoft.com/office/powerpoint/2010/main" val="1466206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006548ED-8A69-48A4-97C5-BBE15C5A1903}" type="datetimeFigureOut">
              <a:rPr lang="de-AT" smtClean="0"/>
              <a:t>16.06.2016</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4B91F2C5-E34D-4AFC-AFF0-E56276486A91}" type="slidenum">
              <a:rPr lang="de-AT" smtClean="0"/>
              <a:t>‹Nr.›</a:t>
            </a:fld>
            <a:endParaRPr lang="de-AT"/>
          </a:p>
        </p:txBody>
      </p:sp>
    </p:spTree>
    <p:extLst>
      <p:ext uri="{BB962C8B-B14F-4D97-AF65-F5344CB8AC3E}">
        <p14:creationId xmlns:p14="http://schemas.microsoft.com/office/powerpoint/2010/main" val="3820582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006548ED-8A69-48A4-97C5-BBE15C5A1903}" type="datetimeFigureOut">
              <a:rPr lang="de-AT" smtClean="0"/>
              <a:t>16.06.2016</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4B91F2C5-E34D-4AFC-AFF0-E56276486A91}" type="slidenum">
              <a:rPr lang="de-AT" smtClean="0"/>
              <a:t>‹Nr.›</a:t>
            </a:fld>
            <a:endParaRPr lang="de-AT"/>
          </a:p>
        </p:txBody>
      </p:sp>
    </p:spTree>
    <p:extLst>
      <p:ext uri="{BB962C8B-B14F-4D97-AF65-F5344CB8AC3E}">
        <p14:creationId xmlns:p14="http://schemas.microsoft.com/office/powerpoint/2010/main" val="2483838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006548ED-8A69-48A4-97C5-BBE15C5A1903}" type="datetimeFigureOut">
              <a:rPr lang="de-AT" smtClean="0"/>
              <a:t>16.06.2016</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4B91F2C5-E34D-4AFC-AFF0-E56276486A91}" type="slidenum">
              <a:rPr lang="de-AT" smtClean="0"/>
              <a:t>‹Nr.›</a:t>
            </a:fld>
            <a:endParaRPr lang="de-AT"/>
          </a:p>
        </p:txBody>
      </p:sp>
    </p:spTree>
    <p:extLst>
      <p:ext uri="{BB962C8B-B14F-4D97-AF65-F5344CB8AC3E}">
        <p14:creationId xmlns:p14="http://schemas.microsoft.com/office/powerpoint/2010/main" val="460573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006548ED-8A69-48A4-97C5-BBE15C5A1903}" type="datetimeFigureOut">
              <a:rPr lang="de-AT" smtClean="0"/>
              <a:t>16.06.2016</a:t>
            </a:fld>
            <a:endParaRPr lang="de-AT"/>
          </a:p>
        </p:txBody>
      </p:sp>
      <p:sp>
        <p:nvSpPr>
          <p:cNvPr id="8" name="Footer Placeholder 7"/>
          <p:cNvSpPr>
            <a:spLocks noGrp="1"/>
          </p:cNvSpPr>
          <p:nvPr>
            <p:ph type="ftr" sz="quarter" idx="11"/>
          </p:nvPr>
        </p:nvSpPr>
        <p:spPr/>
        <p:txBody>
          <a:bodyPr/>
          <a:lstStyle/>
          <a:p>
            <a:endParaRPr lang="de-AT"/>
          </a:p>
        </p:txBody>
      </p:sp>
      <p:sp>
        <p:nvSpPr>
          <p:cNvPr id="9" name="Slide Number Placeholder 8"/>
          <p:cNvSpPr>
            <a:spLocks noGrp="1"/>
          </p:cNvSpPr>
          <p:nvPr>
            <p:ph type="sldNum" sz="quarter" idx="12"/>
          </p:nvPr>
        </p:nvSpPr>
        <p:spPr/>
        <p:txBody>
          <a:bodyPr/>
          <a:lstStyle/>
          <a:p>
            <a:fld id="{4B91F2C5-E34D-4AFC-AFF0-E56276486A91}" type="slidenum">
              <a:rPr lang="de-AT" smtClean="0"/>
              <a:t>‹Nr.›</a:t>
            </a:fld>
            <a:endParaRPr lang="de-AT"/>
          </a:p>
        </p:txBody>
      </p:sp>
    </p:spTree>
    <p:extLst>
      <p:ext uri="{BB962C8B-B14F-4D97-AF65-F5344CB8AC3E}">
        <p14:creationId xmlns:p14="http://schemas.microsoft.com/office/powerpoint/2010/main" val="1574302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006548ED-8A69-48A4-97C5-BBE15C5A1903}" type="datetimeFigureOut">
              <a:rPr lang="de-AT" smtClean="0"/>
              <a:t>16.06.2016</a:t>
            </a:fld>
            <a:endParaRPr lang="de-AT"/>
          </a:p>
        </p:txBody>
      </p:sp>
      <p:sp>
        <p:nvSpPr>
          <p:cNvPr id="4" name="Footer Placeholder 3"/>
          <p:cNvSpPr>
            <a:spLocks noGrp="1"/>
          </p:cNvSpPr>
          <p:nvPr>
            <p:ph type="ftr" sz="quarter" idx="11"/>
          </p:nvPr>
        </p:nvSpPr>
        <p:spPr/>
        <p:txBody>
          <a:bodyPr/>
          <a:lstStyle/>
          <a:p>
            <a:endParaRPr lang="de-AT"/>
          </a:p>
        </p:txBody>
      </p:sp>
      <p:sp>
        <p:nvSpPr>
          <p:cNvPr id="5" name="Slide Number Placeholder 4"/>
          <p:cNvSpPr>
            <a:spLocks noGrp="1"/>
          </p:cNvSpPr>
          <p:nvPr>
            <p:ph type="sldNum" sz="quarter" idx="12"/>
          </p:nvPr>
        </p:nvSpPr>
        <p:spPr/>
        <p:txBody>
          <a:bodyPr/>
          <a:lstStyle/>
          <a:p>
            <a:fld id="{4B91F2C5-E34D-4AFC-AFF0-E56276486A91}" type="slidenum">
              <a:rPr lang="de-AT" smtClean="0"/>
              <a:t>‹Nr.›</a:t>
            </a:fld>
            <a:endParaRPr lang="de-AT"/>
          </a:p>
        </p:txBody>
      </p:sp>
    </p:spTree>
    <p:extLst>
      <p:ext uri="{BB962C8B-B14F-4D97-AF65-F5344CB8AC3E}">
        <p14:creationId xmlns:p14="http://schemas.microsoft.com/office/powerpoint/2010/main" val="939706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6548ED-8A69-48A4-97C5-BBE15C5A1903}" type="datetimeFigureOut">
              <a:rPr lang="de-AT" smtClean="0"/>
              <a:t>16.06.2016</a:t>
            </a:fld>
            <a:endParaRPr lang="de-AT"/>
          </a:p>
        </p:txBody>
      </p:sp>
      <p:sp>
        <p:nvSpPr>
          <p:cNvPr id="3" name="Footer Placeholder 2"/>
          <p:cNvSpPr>
            <a:spLocks noGrp="1"/>
          </p:cNvSpPr>
          <p:nvPr>
            <p:ph type="ftr" sz="quarter" idx="11"/>
          </p:nvPr>
        </p:nvSpPr>
        <p:spPr/>
        <p:txBody>
          <a:bodyPr/>
          <a:lstStyle/>
          <a:p>
            <a:endParaRPr lang="de-AT"/>
          </a:p>
        </p:txBody>
      </p:sp>
      <p:sp>
        <p:nvSpPr>
          <p:cNvPr id="4" name="Slide Number Placeholder 3"/>
          <p:cNvSpPr>
            <a:spLocks noGrp="1"/>
          </p:cNvSpPr>
          <p:nvPr>
            <p:ph type="sldNum" sz="quarter" idx="12"/>
          </p:nvPr>
        </p:nvSpPr>
        <p:spPr/>
        <p:txBody>
          <a:bodyPr/>
          <a:lstStyle/>
          <a:p>
            <a:fld id="{4B91F2C5-E34D-4AFC-AFF0-E56276486A91}" type="slidenum">
              <a:rPr lang="de-AT" smtClean="0"/>
              <a:t>‹Nr.›</a:t>
            </a:fld>
            <a:endParaRPr lang="de-AT"/>
          </a:p>
        </p:txBody>
      </p:sp>
    </p:spTree>
    <p:extLst>
      <p:ext uri="{BB962C8B-B14F-4D97-AF65-F5344CB8AC3E}">
        <p14:creationId xmlns:p14="http://schemas.microsoft.com/office/powerpoint/2010/main" val="3849279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de-DE" smtClean="0"/>
              <a:t>Titelmasterformat durch Klicken bearbeiten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006548ED-8A69-48A4-97C5-BBE15C5A1903}" type="datetimeFigureOut">
              <a:rPr lang="de-AT" smtClean="0"/>
              <a:t>16.06.2016</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4B91F2C5-E34D-4AFC-AFF0-E56276486A91}" type="slidenum">
              <a:rPr lang="de-AT" smtClean="0"/>
              <a:t>‹Nr.›</a:t>
            </a:fld>
            <a:endParaRPr lang="de-AT"/>
          </a:p>
        </p:txBody>
      </p:sp>
    </p:spTree>
    <p:extLst>
      <p:ext uri="{BB962C8B-B14F-4D97-AF65-F5344CB8AC3E}">
        <p14:creationId xmlns:p14="http://schemas.microsoft.com/office/powerpoint/2010/main" val="3155768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4B91F2C5-E34D-4AFC-AFF0-E56276486A91}" type="slidenum">
              <a:rPr lang="de-AT" smtClean="0"/>
              <a:t>‹Nr.›</a:t>
            </a:fld>
            <a:endParaRPr lang="de-AT"/>
          </a:p>
        </p:txBody>
      </p:sp>
      <p:sp>
        <p:nvSpPr>
          <p:cNvPr id="5" name="Date Placeholder 4"/>
          <p:cNvSpPr>
            <a:spLocks noGrp="1"/>
          </p:cNvSpPr>
          <p:nvPr>
            <p:ph type="dt" sz="half" idx="10"/>
          </p:nvPr>
        </p:nvSpPr>
        <p:spPr/>
        <p:txBody>
          <a:bodyPr/>
          <a:lstStyle/>
          <a:p>
            <a:fld id="{006548ED-8A69-48A4-97C5-BBE15C5A1903}" type="datetimeFigureOut">
              <a:rPr lang="de-AT" smtClean="0"/>
              <a:t>16.06.2016</a:t>
            </a:fld>
            <a:endParaRPr lang="de-AT"/>
          </a:p>
        </p:txBody>
      </p:sp>
    </p:spTree>
    <p:extLst>
      <p:ext uri="{BB962C8B-B14F-4D97-AF65-F5344CB8AC3E}">
        <p14:creationId xmlns:p14="http://schemas.microsoft.com/office/powerpoint/2010/main" val="1795732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06548ED-8A69-48A4-97C5-BBE15C5A1903}" type="datetimeFigureOut">
              <a:rPr lang="de-AT" smtClean="0"/>
              <a:t>16.06.2016</a:t>
            </a:fld>
            <a:endParaRPr lang="de-AT"/>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e-AT"/>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B91F2C5-E34D-4AFC-AFF0-E56276486A91}" type="slidenum">
              <a:rPr lang="de-AT" smtClean="0"/>
              <a:t>‹Nr.›</a:t>
            </a:fld>
            <a:endParaRPr lang="de-AT"/>
          </a:p>
        </p:txBody>
      </p:sp>
    </p:spTree>
    <p:extLst>
      <p:ext uri="{BB962C8B-B14F-4D97-AF65-F5344CB8AC3E}">
        <p14:creationId xmlns:p14="http://schemas.microsoft.com/office/powerpoint/2010/main" val="199624483"/>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aac"/><Relationship Id="rId1" Type="http://schemas.microsoft.com/office/2007/relationships/media" Target="../media/media1.aac"/><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microsoft.com/office/2007/relationships/media" Target="../media/media3.aac"/><Relationship Id="rId7" Type="http://schemas.openxmlformats.org/officeDocument/2006/relationships/image" Target="../media/image1.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png"/><Relationship Id="rId5" Type="http://schemas.openxmlformats.org/officeDocument/2006/relationships/slideLayout" Target="../slideLayouts/slideLayout7.xml"/><Relationship Id="rId4" Type="http://schemas.openxmlformats.org/officeDocument/2006/relationships/audio" Target="../media/media3.aac"/></Relationships>
</file>

<file path=ppt/slides/_rels/slide3.xml.rels><?xml version="1.0" encoding="UTF-8" standalone="yes"?>
<Relationships xmlns="http://schemas.openxmlformats.org/package/2006/relationships"><Relationship Id="rId3" Type="http://schemas.microsoft.com/office/2007/relationships/media" Target="../media/media5.aac"/><Relationship Id="rId7" Type="http://schemas.openxmlformats.org/officeDocument/2006/relationships/image" Target="../media/image1.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3.png"/><Relationship Id="rId5" Type="http://schemas.openxmlformats.org/officeDocument/2006/relationships/slideLayout" Target="../slideLayouts/slideLayout7.xml"/><Relationship Id="rId4" Type="http://schemas.openxmlformats.org/officeDocument/2006/relationships/audio" Target="../media/media5.aac"/></Relationships>
</file>

<file path=ppt/slides/_rels/slide4.xml.rels><?xml version="1.0" encoding="UTF-8" standalone="yes"?>
<Relationships xmlns="http://schemas.openxmlformats.org/package/2006/relationships"><Relationship Id="rId3" Type="http://schemas.microsoft.com/office/2007/relationships/media" Target="../media/media7.aac"/><Relationship Id="rId7" Type="http://schemas.openxmlformats.org/officeDocument/2006/relationships/image" Target="../media/image1.png"/><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4.png"/><Relationship Id="rId5" Type="http://schemas.openxmlformats.org/officeDocument/2006/relationships/slideLayout" Target="../slideLayouts/slideLayout7.xml"/><Relationship Id="rId4" Type="http://schemas.openxmlformats.org/officeDocument/2006/relationships/audio" Target="../media/media7.aac"/></Relationships>
</file>

<file path=ppt/slides/_rels/slide5.xml.rels><?xml version="1.0" encoding="UTF-8" standalone="yes"?>
<Relationships xmlns="http://schemas.openxmlformats.org/package/2006/relationships"><Relationship Id="rId3" Type="http://schemas.microsoft.com/office/2007/relationships/media" Target="../media/media9.aac"/><Relationship Id="rId7" Type="http://schemas.openxmlformats.org/officeDocument/2006/relationships/image" Target="../media/image1.png"/><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5.png"/><Relationship Id="rId5" Type="http://schemas.openxmlformats.org/officeDocument/2006/relationships/slideLayout" Target="../slideLayouts/slideLayout7.xml"/><Relationship Id="rId4" Type="http://schemas.openxmlformats.org/officeDocument/2006/relationships/audio" Target="../media/media9.aac"/></Relationships>
</file>

<file path=ppt/slides/_rels/slide6.xml.rels><?xml version="1.0" encoding="UTF-8" standalone="yes"?>
<Relationships xmlns="http://schemas.openxmlformats.org/package/2006/relationships"><Relationship Id="rId3" Type="http://schemas.microsoft.com/office/2007/relationships/media" Target="../media/media11.aac"/><Relationship Id="rId7" Type="http://schemas.openxmlformats.org/officeDocument/2006/relationships/image" Target="../media/image1.png"/><Relationship Id="rId2" Type="http://schemas.openxmlformats.org/officeDocument/2006/relationships/audio" Target="../media/media10.mp3"/><Relationship Id="rId1" Type="http://schemas.microsoft.com/office/2007/relationships/media" Target="../media/media10.mp3"/><Relationship Id="rId6" Type="http://schemas.openxmlformats.org/officeDocument/2006/relationships/image" Target="../media/image6.png"/><Relationship Id="rId5" Type="http://schemas.openxmlformats.org/officeDocument/2006/relationships/slideLayout" Target="../slideLayouts/slideLayout7.xml"/><Relationship Id="rId4" Type="http://schemas.openxmlformats.org/officeDocument/2006/relationships/audio" Target="../media/media11.aac"/></Relationships>
</file>

<file path=ppt/slides/_rels/slide7.xml.rels><?xml version="1.0" encoding="UTF-8" standalone="yes"?>
<Relationships xmlns="http://schemas.openxmlformats.org/package/2006/relationships"><Relationship Id="rId3" Type="http://schemas.microsoft.com/office/2007/relationships/media" Target="../media/media13.aac"/><Relationship Id="rId7" Type="http://schemas.openxmlformats.org/officeDocument/2006/relationships/image" Target="../media/image1.png"/><Relationship Id="rId2" Type="http://schemas.openxmlformats.org/officeDocument/2006/relationships/audio" Target="../media/media12.mp3"/><Relationship Id="rId1" Type="http://schemas.microsoft.com/office/2007/relationships/media" Target="../media/media12.mp3"/><Relationship Id="rId6" Type="http://schemas.openxmlformats.org/officeDocument/2006/relationships/image" Target="../media/image7.png"/><Relationship Id="rId5" Type="http://schemas.openxmlformats.org/officeDocument/2006/relationships/slideLayout" Target="../slideLayouts/slideLayout7.xml"/><Relationship Id="rId4" Type="http://schemas.openxmlformats.org/officeDocument/2006/relationships/audio" Target="../media/media13.aac"/></Relationships>
</file>

<file path=ppt/slides/_rels/slide8.xml.rels><?xml version="1.0" encoding="UTF-8" standalone="yes"?>
<Relationships xmlns="http://schemas.openxmlformats.org/package/2006/relationships"><Relationship Id="rId3" Type="http://schemas.microsoft.com/office/2007/relationships/media" Target="../media/media15.aac"/><Relationship Id="rId7" Type="http://schemas.openxmlformats.org/officeDocument/2006/relationships/image" Target="../media/image1.png"/><Relationship Id="rId2" Type="http://schemas.openxmlformats.org/officeDocument/2006/relationships/audio" Target="../media/media14.mp3"/><Relationship Id="rId1" Type="http://schemas.microsoft.com/office/2007/relationships/media" Target="../media/media14.mp3"/><Relationship Id="rId6" Type="http://schemas.openxmlformats.org/officeDocument/2006/relationships/image" Target="../media/image8.png"/><Relationship Id="rId5" Type="http://schemas.openxmlformats.org/officeDocument/2006/relationships/slideLayout" Target="../slideLayouts/slideLayout7.xml"/><Relationship Id="rId4" Type="http://schemas.openxmlformats.org/officeDocument/2006/relationships/audio" Target="../media/media15.aac"/></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algn="ctr"/>
            <a:r>
              <a:rPr lang="de-AT" u="sng" dirty="0" smtClean="0">
                <a:effectLst>
                  <a:outerShdw blurRad="38100" dist="38100" dir="2700000" algn="tl">
                    <a:srgbClr val="000000">
                      <a:alpha val="43137"/>
                    </a:srgbClr>
                  </a:outerShdw>
                </a:effectLst>
              </a:rPr>
              <a:t>Die Zeitung</a:t>
            </a:r>
            <a:br>
              <a:rPr lang="de-AT" u="sng" dirty="0" smtClean="0">
                <a:effectLst>
                  <a:outerShdw blurRad="38100" dist="38100" dir="2700000" algn="tl">
                    <a:srgbClr val="000000">
                      <a:alpha val="43137"/>
                    </a:srgbClr>
                  </a:outerShdw>
                </a:effectLst>
              </a:rPr>
            </a:br>
            <a:endParaRPr lang="de-AT" u="sng" dirty="0">
              <a:effectLst>
                <a:outerShdw blurRad="38100" dist="38100" dir="2700000" algn="tl">
                  <a:srgbClr val="000000">
                    <a:alpha val="43137"/>
                  </a:srgbClr>
                </a:outerShdw>
              </a:effectLst>
            </a:endParaRPr>
          </a:p>
        </p:txBody>
      </p:sp>
      <p:sp>
        <p:nvSpPr>
          <p:cNvPr id="3" name="Untertitel 2"/>
          <p:cNvSpPr>
            <a:spLocks noGrp="1"/>
          </p:cNvSpPr>
          <p:nvPr>
            <p:ph type="subTitle" idx="1"/>
          </p:nvPr>
        </p:nvSpPr>
        <p:spPr/>
        <p:txBody>
          <a:bodyPr/>
          <a:lstStyle/>
          <a:p>
            <a:pPr algn="ctr"/>
            <a:r>
              <a:rPr lang="de-AT" dirty="0" smtClean="0"/>
              <a:t>Multimediales Geschichtebuch</a:t>
            </a:r>
            <a:endParaRPr lang="de-AT" dirty="0"/>
          </a:p>
        </p:txBody>
      </p:sp>
      <p:pic>
        <p:nvPicPr>
          <p:cNvPr id="4" name="AUD-20160616-WA000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950200" y="1794934"/>
            <a:ext cx="609600" cy="609600"/>
          </a:xfrm>
          <a:prstGeom prst="rect">
            <a:avLst/>
          </a:prstGeom>
        </p:spPr>
      </p:pic>
    </p:spTree>
    <p:extLst>
      <p:ext uri="{BB962C8B-B14F-4D97-AF65-F5344CB8AC3E}">
        <p14:creationId xmlns:p14="http://schemas.microsoft.com/office/powerpoint/2010/main" val="3277525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8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714500" y="736600"/>
            <a:ext cx="6540500" cy="2062103"/>
          </a:xfrm>
          <a:prstGeom prst="rect">
            <a:avLst/>
          </a:prstGeom>
        </p:spPr>
        <p:txBody>
          <a:bodyPr wrap="square">
            <a:spAutoFit/>
          </a:bodyPr>
          <a:lstStyle/>
          <a:p>
            <a:r>
              <a:rPr lang="de-AT" sz="3200" dirty="0" smtClean="0">
                <a:effectLst/>
                <a:latin typeface="Calibri" panose="020F0502020204030204" pitchFamily="34" charset="0"/>
                <a:ea typeface="Calibri" panose="020F0502020204030204" pitchFamily="34" charset="0"/>
                <a:cs typeface="Times New Roman" panose="02020603050405020304" pitchFamily="18" charset="0"/>
              </a:rPr>
              <a:t>Nun, hier beginnt meine Reise: Ich bin gerade durch die Druckerei gelaufen! Ich werde mit 6 anderen Zeitungen zusammengebunden.</a:t>
            </a:r>
            <a:endParaRPr lang="de-AT" sz="3200" dirty="0"/>
          </a:p>
        </p:txBody>
      </p:sp>
      <p:pic>
        <p:nvPicPr>
          <p:cNvPr id="3" name="Grafik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80100" y="2798703"/>
            <a:ext cx="3173638" cy="2045178"/>
          </a:xfrm>
          <a:prstGeom prst="rect">
            <a:avLst/>
          </a:prstGeom>
        </p:spPr>
      </p:pic>
      <p:pic>
        <p:nvPicPr>
          <p:cNvPr id="10" name="09 - Sandsturm in der Wüste - Naturgeräusch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035119" y="4251206"/>
            <a:ext cx="609600" cy="609600"/>
          </a:xfrm>
          <a:prstGeom prst="rect">
            <a:avLst/>
          </a:prstGeom>
        </p:spPr>
      </p:pic>
      <p:pic>
        <p:nvPicPr>
          <p:cNvPr id="4" name="AUD-20160616-WA000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898310" y="4234281"/>
            <a:ext cx="609600" cy="609600"/>
          </a:xfrm>
          <a:prstGeom prst="rect">
            <a:avLst/>
          </a:prstGeom>
        </p:spPr>
      </p:pic>
    </p:spTree>
    <p:extLst>
      <p:ext uri="{BB962C8B-B14F-4D97-AF65-F5344CB8AC3E}">
        <p14:creationId xmlns:p14="http://schemas.microsoft.com/office/powerpoint/2010/main" val="30585190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9061"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1932"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536700" y="1511671"/>
            <a:ext cx="6261100" cy="882678"/>
          </a:xfrm>
          <a:prstGeom prst="rect">
            <a:avLst/>
          </a:prstGeom>
        </p:spPr>
        <p:txBody>
          <a:bodyPr wrap="square">
            <a:spAutoFit/>
          </a:bodyPr>
          <a:lstStyle/>
          <a:p>
            <a:pPr algn="just">
              <a:lnSpc>
                <a:spcPct val="107000"/>
              </a:lnSpc>
              <a:spcBef>
                <a:spcPts val="1200"/>
              </a:spcBef>
              <a:spcAft>
                <a:spcPts val="0"/>
              </a:spcAft>
            </a:pPr>
            <a:r>
              <a:rPr lang="de-AT" sz="2400" b="1" kern="0" dirty="0" smtClean="0">
                <a:effectLst/>
                <a:latin typeface="Calibri" panose="020F0502020204030204" pitchFamily="34" charset="0"/>
                <a:ea typeface="Times New Roman" panose="02020603050405020304" pitchFamily="18" charset="0"/>
                <a:cs typeface="Times New Roman" panose="02020603050405020304" pitchFamily="18" charset="0"/>
              </a:rPr>
              <a:t>Ich fahre mit dem LKW in die Stadt. Danach werde ich bei einer Bushaltestelle ausgeliefert. </a:t>
            </a:r>
            <a:endParaRPr lang="de-AT" sz="24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3" name="Grafik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43399" y="2394349"/>
            <a:ext cx="4187211" cy="2698351"/>
          </a:xfrm>
          <a:prstGeom prst="rect">
            <a:avLst/>
          </a:prstGeom>
        </p:spPr>
      </p:pic>
      <p:pic>
        <p:nvPicPr>
          <p:cNvPr id="6" name="31 - G Stadtverkehr 1 - Unbekann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969000" y="4483100"/>
            <a:ext cx="609600" cy="609600"/>
          </a:xfrm>
          <a:prstGeom prst="rect">
            <a:avLst/>
          </a:prstGeom>
        </p:spPr>
      </p:pic>
      <p:pic>
        <p:nvPicPr>
          <p:cNvPr id="4" name="AUD-20160616-WA000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651000" y="4483100"/>
            <a:ext cx="609600" cy="609600"/>
          </a:xfrm>
          <a:prstGeom prst="rect">
            <a:avLst/>
          </a:prstGeom>
        </p:spPr>
      </p:pic>
    </p:spTree>
    <p:extLst>
      <p:ext uri="{BB962C8B-B14F-4D97-AF65-F5344CB8AC3E}">
        <p14:creationId xmlns:p14="http://schemas.microsoft.com/office/powerpoint/2010/main" val="21455073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4225"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9190"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826830" y="1491734"/>
            <a:ext cx="6866816" cy="461665"/>
          </a:xfrm>
          <a:prstGeom prst="rect">
            <a:avLst/>
          </a:prstGeom>
        </p:spPr>
        <p:txBody>
          <a:bodyPr wrap="none">
            <a:spAutoFit/>
          </a:bodyPr>
          <a:lstStyle/>
          <a:p>
            <a:r>
              <a:rPr lang="de-AT" sz="2400" dirty="0" smtClean="0">
                <a:effectLst/>
                <a:latin typeface="Calibri" panose="020F0502020204030204" pitchFamily="34" charset="0"/>
                <a:ea typeface="Calibri" panose="020F0502020204030204" pitchFamily="34" charset="0"/>
                <a:cs typeface="Times New Roman" panose="02020603050405020304" pitchFamily="18" charset="0"/>
              </a:rPr>
              <a:t>Nach ein paar Tagen nimmt mich eine alte Dame mit. </a:t>
            </a:r>
            <a:endParaRPr lang="de-AT" sz="2400" dirty="0"/>
          </a:p>
        </p:txBody>
      </p:sp>
      <p:pic>
        <p:nvPicPr>
          <p:cNvPr id="3" name="Grafik 2"/>
          <p:cNvPicPr>
            <a:picLocks noChangeAspect="1"/>
          </p:cNvPicPr>
          <p:nvPr/>
        </p:nvPicPr>
        <p:blipFill rotWithShape="1">
          <a:blip r:embed="rId6" cstate="print">
            <a:extLst>
              <a:ext uri="{28A0092B-C50C-407E-A947-70E740481C1C}">
                <a14:useLocalDpi xmlns:a14="http://schemas.microsoft.com/office/drawing/2010/main" val="0"/>
              </a:ext>
            </a:extLst>
          </a:blip>
          <a:srcRect l="2834" t="-395" r="56779" b="50160"/>
          <a:stretch/>
        </p:blipFill>
        <p:spPr>
          <a:xfrm>
            <a:off x="6356768" y="2296299"/>
            <a:ext cx="2888832" cy="2148701"/>
          </a:xfrm>
          <a:prstGeom prst="rect">
            <a:avLst/>
          </a:prstGeom>
        </p:spPr>
      </p:pic>
      <p:pic>
        <p:nvPicPr>
          <p:cNvPr id="7" name="06 - Jodelen - Various Artist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496384" y="4051300"/>
            <a:ext cx="609600" cy="609600"/>
          </a:xfrm>
          <a:prstGeom prst="rect">
            <a:avLst/>
          </a:prstGeom>
        </p:spPr>
      </p:pic>
      <p:pic>
        <p:nvPicPr>
          <p:cNvPr id="4" name="AUD-20160616-WA000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217230" y="4051300"/>
            <a:ext cx="609600" cy="609600"/>
          </a:xfrm>
          <a:prstGeom prst="rect">
            <a:avLst/>
          </a:prstGeom>
        </p:spPr>
      </p:pic>
    </p:spTree>
    <p:extLst>
      <p:ext uri="{BB962C8B-B14F-4D97-AF65-F5344CB8AC3E}">
        <p14:creationId xmlns:p14="http://schemas.microsoft.com/office/powerpoint/2010/main" val="39496742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398"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5895"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2057400" y="833735"/>
            <a:ext cx="6096000" cy="1569660"/>
          </a:xfrm>
          <a:prstGeom prst="rect">
            <a:avLst/>
          </a:prstGeom>
        </p:spPr>
        <p:txBody>
          <a:bodyPr>
            <a:spAutoFit/>
          </a:bodyPr>
          <a:lstStyle/>
          <a:p>
            <a:r>
              <a:rPr lang="de-AT" sz="2400" dirty="0" smtClean="0">
                <a:effectLst/>
                <a:latin typeface="Calibri" panose="020F0502020204030204" pitchFamily="34" charset="0"/>
                <a:ea typeface="Calibri" panose="020F0502020204030204" pitchFamily="34" charset="0"/>
                <a:cs typeface="Times New Roman" panose="02020603050405020304" pitchFamily="18" charset="0"/>
              </a:rPr>
              <a:t>Es war eine weite Reise zu meinem neuen Zuhause. Wie  wir angekommen sind, setzt sie sich in einen großen Stuhl, klappt mich auf und liest mich.</a:t>
            </a:r>
            <a:endParaRPr lang="de-AT" sz="2400" dirty="0"/>
          </a:p>
        </p:txBody>
      </p:sp>
      <p:pic>
        <p:nvPicPr>
          <p:cNvPr id="4" name="Grafik 3"/>
          <p:cNvPicPr>
            <a:picLocks noChangeAspect="1"/>
          </p:cNvPicPr>
          <p:nvPr/>
        </p:nvPicPr>
        <p:blipFill rotWithShape="1">
          <a:blip r:embed="rId6">
            <a:extLst>
              <a:ext uri="{28A0092B-C50C-407E-A947-70E740481C1C}">
                <a14:useLocalDpi xmlns:a14="http://schemas.microsoft.com/office/drawing/2010/main" val="0"/>
              </a:ext>
            </a:extLst>
          </a:blip>
          <a:srcRect l="9524" t="5741" r="74048" b="60000"/>
          <a:stretch/>
        </p:blipFill>
        <p:spPr>
          <a:xfrm>
            <a:off x="6184900" y="2590799"/>
            <a:ext cx="2197100" cy="2945387"/>
          </a:xfrm>
          <a:prstGeom prst="rect">
            <a:avLst/>
          </a:prstGeom>
        </p:spPr>
      </p:pic>
      <p:pic>
        <p:nvPicPr>
          <p:cNvPr id="13" name="Holzboden_knirsche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978650" y="5231386"/>
            <a:ext cx="609600" cy="609600"/>
          </a:xfrm>
          <a:prstGeom prst="rect">
            <a:avLst/>
          </a:prstGeom>
        </p:spPr>
      </p:pic>
      <p:pic>
        <p:nvPicPr>
          <p:cNvPr id="2" name="AUD-20160616-WA0004">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193800" y="5231386"/>
            <a:ext cx="609600" cy="609600"/>
          </a:xfrm>
          <a:prstGeom prst="rect">
            <a:avLst/>
          </a:prstGeom>
        </p:spPr>
      </p:pic>
    </p:spTree>
    <p:extLst>
      <p:ext uri="{BB962C8B-B14F-4D97-AF65-F5344CB8AC3E}">
        <p14:creationId xmlns:p14="http://schemas.microsoft.com/office/powerpoint/2010/main" val="19956099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603" fill="hold"/>
                                        <p:tgtEl>
                                          <p:spTgt spid="13"/>
                                        </p:tgtEl>
                                      </p:cBhvr>
                                    </p:cmd>
                                  </p:childTnLst>
                                </p:cTn>
                              </p:par>
                            </p:childTnLst>
                          </p:cTn>
                        </p:par>
                      </p:childTnLst>
                    </p:cTn>
                  </p:par>
                </p:childTnLst>
              </p:cTn>
              <p:nextCondLst>
                <p:cond evt="onClick" delay="0">
                  <p:tgtEl>
                    <p:spTgt spid="13"/>
                  </p:tgtEl>
                </p:cond>
              </p:nextCondLst>
            </p:seq>
            <p:audio>
              <p:cMediaNode vol="80000">
                <p:cTn id="7" fill="hold" display="0">
                  <p:stCondLst>
                    <p:cond delay="indefinite"/>
                  </p:stCondLst>
                  <p:endCondLst>
                    <p:cond evt="onStopAudio" delay="0">
                      <p:tgtEl>
                        <p:sldTgt/>
                      </p:tgtEl>
                    </p:cond>
                  </p:endCondLst>
                </p:cTn>
                <p:tgtEl>
                  <p:spTgt spid="13"/>
                </p:tgtEl>
              </p:cMediaNode>
            </p:audi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2304" fill="hold"/>
                                        <p:tgtEl>
                                          <p:spTgt spid="2"/>
                                        </p:tgtEl>
                                      </p:cBhvr>
                                    </p:cmd>
                                  </p:childTnLst>
                                </p:cTn>
                              </p:par>
                            </p:childTnLst>
                          </p:cTn>
                        </p:par>
                      </p:childTnLst>
                    </p:cTn>
                  </p:par>
                </p:childTnLst>
              </p:cTn>
              <p:nextCondLst>
                <p:cond evt="onClick" delay="0">
                  <p:tgtEl>
                    <p:spTgt spid="2"/>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892300" y="898436"/>
            <a:ext cx="6096000" cy="1938992"/>
          </a:xfrm>
          <a:prstGeom prst="rect">
            <a:avLst/>
          </a:prstGeom>
        </p:spPr>
        <p:txBody>
          <a:bodyPr>
            <a:spAutoFit/>
          </a:bodyPr>
          <a:lstStyle/>
          <a:p>
            <a:r>
              <a:rPr lang="de-AT" sz="2400" dirty="0" smtClean="0">
                <a:effectLst/>
                <a:latin typeface="Calibri" panose="020F0502020204030204" pitchFamily="34" charset="0"/>
                <a:ea typeface="Calibri" panose="020F0502020204030204" pitchFamily="34" charset="0"/>
                <a:cs typeface="Times New Roman" panose="02020603050405020304" pitchFamily="18" charset="0"/>
              </a:rPr>
              <a:t>Sie lacht, regt sich auf und weint fast. Sie legt mich auf den kleineren Stapel von zweien. Der zweite war viel größer. Ich habe große Angst, dass ich auf dem Müllstapel liege doch am Abend nimmt sie den anderen Stapel. </a:t>
            </a:r>
            <a:endParaRPr lang="de-AT" sz="2400" dirty="0"/>
          </a:p>
        </p:txBody>
      </p:sp>
      <p:pic>
        <p:nvPicPr>
          <p:cNvPr id="3" name="Grafik 2"/>
          <p:cNvPicPr>
            <a:picLocks noChangeAspect="1"/>
          </p:cNvPicPr>
          <p:nvPr/>
        </p:nvPicPr>
        <p:blipFill rotWithShape="1">
          <a:blip r:embed="rId6">
            <a:extLst>
              <a:ext uri="{28A0092B-C50C-407E-A947-70E740481C1C}">
                <a14:useLocalDpi xmlns:a14="http://schemas.microsoft.com/office/drawing/2010/main" val="0"/>
              </a:ext>
            </a:extLst>
          </a:blip>
          <a:srcRect l="26033" t="17664" r="46550" b="33669"/>
          <a:stretch/>
        </p:blipFill>
        <p:spPr>
          <a:xfrm>
            <a:off x="6223000" y="2818378"/>
            <a:ext cx="2336800" cy="2673030"/>
          </a:xfrm>
          <a:prstGeom prst="rect">
            <a:avLst/>
          </a:prstGeom>
        </p:spPr>
      </p:pic>
      <p:pic>
        <p:nvPicPr>
          <p:cNvPr id="4" name="02 - Lachen - Various Artist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239000" y="5186608"/>
            <a:ext cx="609600" cy="609600"/>
          </a:xfrm>
          <a:prstGeom prst="rect">
            <a:avLst/>
          </a:prstGeom>
        </p:spPr>
      </p:pic>
      <p:pic>
        <p:nvPicPr>
          <p:cNvPr id="5" name="AUD-20160616-WA0005">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901700" y="5186608"/>
            <a:ext cx="609600" cy="609600"/>
          </a:xfrm>
          <a:prstGeom prst="rect">
            <a:avLst/>
          </a:prstGeom>
        </p:spPr>
      </p:pic>
    </p:spTree>
    <p:extLst>
      <p:ext uri="{BB962C8B-B14F-4D97-AF65-F5344CB8AC3E}">
        <p14:creationId xmlns:p14="http://schemas.microsoft.com/office/powerpoint/2010/main" val="25306171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60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8403"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460500" y="440607"/>
            <a:ext cx="5638800" cy="2463367"/>
          </a:xfrm>
          <a:prstGeom prst="rect">
            <a:avLst/>
          </a:prstGeom>
        </p:spPr>
        <p:txBody>
          <a:bodyPr wrap="square">
            <a:spAutoFit/>
          </a:bodyPr>
          <a:lstStyle/>
          <a:p>
            <a:pPr algn="just">
              <a:lnSpc>
                <a:spcPct val="107000"/>
              </a:lnSpc>
              <a:spcAft>
                <a:spcPts val="800"/>
              </a:spcAft>
            </a:pPr>
            <a:r>
              <a:rPr lang="de-AT" sz="2400" dirty="0">
                <a:latin typeface="Calibri" panose="020F0502020204030204" pitchFamily="34" charset="0"/>
                <a:ea typeface="Calibri" panose="020F0502020204030204" pitchFamily="34" charset="0"/>
                <a:cs typeface="Times New Roman" panose="02020603050405020304" pitchFamily="18" charset="0"/>
              </a:rPr>
              <a:t>Sie </a:t>
            </a:r>
            <a:r>
              <a:rPr lang="de-AT" sz="2400" dirty="0" smtClean="0">
                <a:latin typeface="Calibri" panose="020F0502020204030204" pitchFamily="34" charset="0"/>
                <a:ea typeface="Calibri" panose="020F0502020204030204" pitchFamily="34" charset="0"/>
                <a:cs typeface="Times New Roman" panose="02020603050405020304" pitchFamily="18" charset="0"/>
              </a:rPr>
              <a:t>nimmt dann </a:t>
            </a:r>
            <a:r>
              <a:rPr lang="de-AT" sz="2400" dirty="0">
                <a:latin typeface="Calibri" panose="020F0502020204030204" pitchFamily="34" charset="0"/>
                <a:ea typeface="Calibri" panose="020F0502020204030204" pitchFamily="34" charset="0"/>
                <a:cs typeface="Times New Roman" panose="02020603050405020304" pitchFamily="18" charset="0"/>
              </a:rPr>
              <a:t>auch meinen Stapel und </a:t>
            </a:r>
            <a:r>
              <a:rPr lang="de-AT" sz="2400" dirty="0" smtClean="0">
                <a:latin typeface="Calibri" panose="020F0502020204030204" pitchFamily="34" charset="0"/>
                <a:ea typeface="Calibri" panose="020F0502020204030204" pitchFamily="34" charset="0"/>
                <a:cs typeface="Times New Roman" panose="02020603050405020304" pitchFamily="18" charset="0"/>
              </a:rPr>
              <a:t>legt </a:t>
            </a:r>
            <a:r>
              <a:rPr lang="de-AT" sz="2400" dirty="0">
                <a:latin typeface="Calibri" panose="020F0502020204030204" pitchFamily="34" charset="0"/>
                <a:ea typeface="Calibri" panose="020F0502020204030204" pitchFamily="34" charset="0"/>
                <a:cs typeface="Times New Roman" panose="02020603050405020304" pitchFamily="18" charset="0"/>
              </a:rPr>
              <a:t>ihn in </a:t>
            </a:r>
            <a:r>
              <a:rPr lang="de-AT" sz="2400" dirty="0" smtClean="0">
                <a:latin typeface="Calibri" panose="020F0502020204030204" pitchFamily="34" charset="0"/>
                <a:ea typeface="Calibri" panose="020F0502020204030204" pitchFamily="34" charset="0"/>
                <a:cs typeface="Times New Roman" panose="02020603050405020304" pitchFamily="18" charset="0"/>
              </a:rPr>
              <a:t>einen geöffneten </a:t>
            </a:r>
            <a:r>
              <a:rPr lang="de-AT" sz="2400" dirty="0">
                <a:latin typeface="Calibri" panose="020F0502020204030204" pitchFamily="34" charset="0"/>
                <a:ea typeface="Calibri" panose="020F0502020204030204" pitchFamily="34" charset="0"/>
                <a:cs typeface="Times New Roman" panose="02020603050405020304" pitchFamily="18" charset="0"/>
              </a:rPr>
              <a:t>Schrank zu anderen Zeitungen. Anscheinend </a:t>
            </a:r>
            <a:r>
              <a:rPr lang="de-AT" sz="2400" dirty="0" smtClean="0">
                <a:latin typeface="Calibri" panose="020F0502020204030204" pitchFamily="34" charset="0"/>
                <a:ea typeface="Calibri" panose="020F0502020204030204" pitchFamily="34" charset="0"/>
                <a:cs typeface="Times New Roman" panose="02020603050405020304" pitchFamily="18" charset="0"/>
              </a:rPr>
              <a:t>sammelt </a:t>
            </a:r>
            <a:r>
              <a:rPr lang="de-AT" sz="2400" dirty="0">
                <a:latin typeface="Calibri" panose="020F0502020204030204" pitchFamily="34" charset="0"/>
                <a:ea typeface="Calibri" panose="020F0502020204030204" pitchFamily="34" charset="0"/>
                <a:cs typeface="Times New Roman" panose="02020603050405020304" pitchFamily="18" charset="0"/>
              </a:rPr>
              <a:t>sie Zeitungen. Ebenfalls glaube ich, dass sie mich besonders liebt sie sieht mich jeden Tag an. </a:t>
            </a:r>
            <a:endParaRPr lang="de-AT"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Grafik 2"/>
          <p:cNvPicPr>
            <a:picLocks noChangeAspect="1"/>
          </p:cNvPicPr>
          <p:nvPr/>
        </p:nvPicPr>
        <p:blipFill rotWithShape="1">
          <a:blip r:embed="rId6">
            <a:extLst>
              <a:ext uri="{28A0092B-C50C-407E-A947-70E740481C1C}">
                <a14:useLocalDpi xmlns:a14="http://schemas.microsoft.com/office/drawing/2010/main" val="0"/>
              </a:ext>
            </a:extLst>
          </a:blip>
          <a:srcRect l="18096" t="3149" r="65238" b="55369"/>
          <a:stretch/>
        </p:blipFill>
        <p:spPr>
          <a:xfrm>
            <a:off x="5981700" y="2768600"/>
            <a:ext cx="1778000" cy="2844800"/>
          </a:xfrm>
          <a:prstGeom prst="rect">
            <a:avLst/>
          </a:prstGeom>
        </p:spPr>
      </p:pic>
      <p:pic>
        <p:nvPicPr>
          <p:cNvPr id="4" name="alte_Tuer_oeffne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565900" y="5613400"/>
            <a:ext cx="609600" cy="609600"/>
          </a:xfrm>
          <a:prstGeom prst="rect">
            <a:avLst/>
          </a:prstGeom>
        </p:spPr>
      </p:pic>
      <p:pic>
        <p:nvPicPr>
          <p:cNvPr id="5" name="AUD-20160616-WA0006">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155700" y="5613400"/>
            <a:ext cx="609600" cy="609600"/>
          </a:xfrm>
          <a:prstGeom prst="rect">
            <a:avLst/>
          </a:prstGeom>
        </p:spPr>
      </p:pic>
    </p:spTree>
    <p:extLst>
      <p:ext uri="{BB962C8B-B14F-4D97-AF65-F5344CB8AC3E}">
        <p14:creationId xmlns:p14="http://schemas.microsoft.com/office/powerpoint/2010/main" val="36909492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0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7232"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955800" y="559126"/>
            <a:ext cx="6096000" cy="2443618"/>
          </a:xfrm>
          <a:prstGeom prst="rect">
            <a:avLst/>
          </a:prstGeom>
        </p:spPr>
        <p:txBody>
          <a:bodyPr>
            <a:spAutoFit/>
          </a:bodyPr>
          <a:lstStyle/>
          <a:p>
            <a:pPr algn="just">
              <a:lnSpc>
                <a:spcPct val="107000"/>
              </a:lnSpc>
              <a:spcAft>
                <a:spcPts val="800"/>
              </a:spcAft>
            </a:pPr>
            <a:r>
              <a:rPr lang="de-AT" sz="2400" dirty="0">
                <a:latin typeface="Calibri" panose="020F0502020204030204" pitchFamily="34" charset="0"/>
                <a:ea typeface="Calibri" panose="020F0502020204030204" pitchFamily="34" charset="0"/>
                <a:cs typeface="Times New Roman" panose="02020603050405020304" pitchFamily="18" charset="0"/>
              </a:rPr>
              <a:t>Eines Tages </a:t>
            </a:r>
            <a:r>
              <a:rPr lang="de-AT" sz="2400" dirty="0" smtClean="0">
                <a:latin typeface="Calibri" panose="020F0502020204030204" pitchFamily="34" charset="0"/>
                <a:ea typeface="Calibri" panose="020F0502020204030204" pitchFamily="34" charset="0"/>
                <a:cs typeface="Times New Roman" panose="02020603050405020304" pitchFamily="18" charset="0"/>
              </a:rPr>
              <a:t>nimmt sie </a:t>
            </a:r>
            <a:r>
              <a:rPr lang="de-AT" sz="2400" dirty="0">
                <a:latin typeface="Calibri" panose="020F0502020204030204" pitchFamily="34" charset="0"/>
                <a:ea typeface="Calibri" panose="020F0502020204030204" pitchFamily="34" charset="0"/>
                <a:cs typeface="Times New Roman" panose="02020603050405020304" pitchFamily="18" charset="0"/>
              </a:rPr>
              <a:t>mich auf das Klo, aber ich </a:t>
            </a:r>
            <a:r>
              <a:rPr lang="de-AT" sz="2400" dirty="0" smtClean="0">
                <a:latin typeface="Calibri" panose="020F0502020204030204" pitchFamily="34" charset="0"/>
                <a:ea typeface="Calibri" panose="020F0502020204030204" pitchFamily="34" charset="0"/>
                <a:cs typeface="Times New Roman" panose="02020603050405020304" pitchFamily="18" charset="0"/>
              </a:rPr>
              <a:t>wundere </a:t>
            </a:r>
            <a:r>
              <a:rPr lang="de-AT" sz="2400" dirty="0">
                <a:latin typeface="Calibri" panose="020F0502020204030204" pitchFamily="34" charset="0"/>
                <a:ea typeface="Calibri" panose="020F0502020204030204" pitchFamily="34" charset="0"/>
                <a:cs typeface="Times New Roman" panose="02020603050405020304" pitchFamily="18" charset="0"/>
              </a:rPr>
              <a:t>mich schon, wo das Klopapier war. Sie stand auf zerriss mich und </a:t>
            </a:r>
            <a:r>
              <a:rPr lang="de-AT" sz="2400" dirty="0" smtClean="0">
                <a:latin typeface="Calibri" panose="020F0502020204030204" pitchFamily="34" charset="0"/>
                <a:ea typeface="Calibri" panose="020F0502020204030204" pitchFamily="34" charset="0"/>
                <a:cs typeface="Times New Roman" panose="02020603050405020304" pitchFamily="18" charset="0"/>
              </a:rPr>
              <a:t>weint </a:t>
            </a:r>
            <a:r>
              <a:rPr lang="de-AT" sz="2400" dirty="0">
                <a:latin typeface="Calibri" panose="020F0502020204030204" pitchFamily="34" charset="0"/>
                <a:ea typeface="Calibri" panose="020F0502020204030204" pitchFamily="34" charset="0"/>
                <a:cs typeface="Times New Roman" panose="02020603050405020304" pitchFamily="18" charset="0"/>
              </a:rPr>
              <a:t>auch zugleich. Sie </a:t>
            </a:r>
            <a:r>
              <a:rPr lang="de-AT" sz="2400" dirty="0" smtClean="0">
                <a:latin typeface="Calibri" panose="020F0502020204030204" pitchFamily="34" charset="0"/>
                <a:ea typeface="Calibri" panose="020F0502020204030204" pitchFamily="34" charset="0"/>
                <a:cs typeface="Times New Roman" panose="02020603050405020304" pitchFamily="18" charset="0"/>
              </a:rPr>
              <a:t>wischt </a:t>
            </a:r>
            <a:r>
              <a:rPr lang="de-AT" sz="2400" dirty="0">
                <a:latin typeface="Calibri" panose="020F0502020204030204" pitchFamily="34" charset="0"/>
                <a:ea typeface="Calibri" panose="020F0502020204030204" pitchFamily="34" charset="0"/>
                <a:cs typeface="Times New Roman" panose="02020603050405020304" pitchFamily="18" charset="0"/>
              </a:rPr>
              <a:t>sich mit mir ab. Ich starb nachdem sie mich </a:t>
            </a:r>
            <a:r>
              <a:rPr lang="de-AT" sz="2400" dirty="0" smtClean="0">
                <a:latin typeface="Calibri" panose="020F0502020204030204" pitchFamily="34" charset="0"/>
                <a:ea typeface="Calibri" panose="020F0502020204030204" pitchFamily="34" charset="0"/>
                <a:cs typeface="Times New Roman" panose="02020603050405020304" pitchFamily="18" charset="0"/>
              </a:rPr>
              <a:t>zerrissen hat. </a:t>
            </a:r>
            <a:r>
              <a:rPr lang="de-AT" sz="2400" dirty="0">
                <a:latin typeface="Calibri" panose="020F0502020204030204" pitchFamily="34" charset="0"/>
                <a:ea typeface="Calibri" panose="020F0502020204030204" pitchFamily="34" charset="0"/>
                <a:cs typeface="Times New Roman" panose="02020603050405020304" pitchFamily="18" charset="0"/>
              </a:rPr>
              <a:t>Das war meine kurze Zusammenfassung meines Lebens</a:t>
            </a:r>
            <a:r>
              <a:rPr lang="de-AT" sz="2400" dirty="0" smtClean="0">
                <a:latin typeface="Calibri" panose="020F0502020204030204" pitchFamily="34" charset="0"/>
                <a:ea typeface="Calibri" panose="020F0502020204030204" pitchFamily="34" charset="0"/>
                <a:cs typeface="Times New Roman" panose="02020603050405020304" pitchFamily="18" charset="0"/>
              </a:rPr>
              <a:t>.</a:t>
            </a:r>
            <a:r>
              <a:rPr lang="de-AT" sz="2400" dirty="0"/>
              <a:t> </a:t>
            </a:r>
            <a:endParaRPr lang="de-AT"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Grafik 2"/>
          <p:cNvPicPr>
            <a:picLocks noChangeAspect="1"/>
          </p:cNvPicPr>
          <p:nvPr/>
        </p:nvPicPr>
        <p:blipFill rotWithShape="1">
          <a:blip r:embed="rId6">
            <a:extLst>
              <a:ext uri="{28A0092B-C50C-407E-A947-70E740481C1C}">
                <a14:useLocalDpi xmlns:a14="http://schemas.microsoft.com/office/drawing/2010/main" val="0"/>
              </a:ext>
            </a:extLst>
          </a:blip>
          <a:srcRect l="9561" t="1316" r="62790" b="56579"/>
          <a:stretch/>
        </p:blipFill>
        <p:spPr>
          <a:xfrm>
            <a:off x="5871633" y="3002744"/>
            <a:ext cx="3099993" cy="2781300"/>
          </a:xfrm>
          <a:prstGeom prst="rect">
            <a:avLst/>
          </a:prstGeom>
        </p:spPr>
      </p:pic>
      <p:pic>
        <p:nvPicPr>
          <p:cNvPr id="4" name="03 - Gebirgsbach - Naturgeräusch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812029" y="5479244"/>
            <a:ext cx="609600" cy="609600"/>
          </a:xfrm>
          <a:prstGeom prst="rect">
            <a:avLst/>
          </a:prstGeom>
        </p:spPr>
      </p:pic>
      <p:pic>
        <p:nvPicPr>
          <p:cNvPr id="5" name="AUD-20160616-WA0007">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460500" y="5479244"/>
            <a:ext cx="609600" cy="609600"/>
          </a:xfrm>
          <a:prstGeom prst="rect">
            <a:avLst/>
          </a:prstGeom>
        </p:spPr>
      </p:pic>
    </p:spTree>
    <p:extLst>
      <p:ext uri="{BB962C8B-B14F-4D97-AF65-F5344CB8AC3E}">
        <p14:creationId xmlns:p14="http://schemas.microsoft.com/office/powerpoint/2010/main" val="28245546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204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2735"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11538" y="469106"/>
            <a:ext cx="3114502" cy="1943100"/>
          </a:xfrm>
        </p:spPr>
        <p:txBody>
          <a:bodyPr>
            <a:normAutofit/>
          </a:bodyPr>
          <a:lstStyle/>
          <a:p>
            <a:r>
              <a:rPr lang="de-AT" dirty="0" smtClean="0">
                <a:solidFill>
                  <a:srgbClr val="7030A0"/>
                </a:solidFill>
              </a:rPr>
              <a:t/>
            </a:r>
            <a:br>
              <a:rPr lang="de-AT" dirty="0" smtClean="0">
                <a:solidFill>
                  <a:srgbClr val="7030A0"/>
                </a:solidFill>
              </a:rPr>
            </a:br>
            <a:endParaRPr lang="de-AT" dirty="0">
              <a:solidFill>
                <a:srgbClr val="7030A0"/>
              </a:solidFill>
            </a:endParaRPr>
          </a:p>
        </p:txBody>
      </p:sp>
      <p:sp>
        <p:nvSpPr>
          <p:cNvPr id="3" name="Inhaltsplatzhalter 2"/>
          <p:cNvSpPr>
            <a:spLocks noGrp="1"/>
          </p:cNvSpPr>
          <p:nvPr>
            <p:ph idx="1"/>
          </p:nvPr>
        </p:nvSpPr>
        <p:spPr>
          <a:xfrm>
            <a:off x="677333" y="2160589"/>
            <a:ext cx="90444111" cy="31975953"/>
          </a:xfrm>
        </p:spPr>
        <p:txBody>
          <a:bodyPr>
            <a:normAutofit/>
          </a:bodyPr>
          <a:lstStyle/>
          <a:p>
            <a:endParaRPr lang="de-AT" dirty="0"/>
          </a:p>
          <a:p>
            <a:endParaRPr lang="de-AT" dirty="0" smtClean="0"/>
          </a:p>
          <a:p>
            <a:endParaRPr lang="de-AT" dirty="0"/>
          </a:p>
          <a:p>
            <a:endParaRPr lang="de-AT" dirty="0" smtClean="0"/>
          </a:p>
          <a:p>
            <a:endParaRPr lang="de-AT" dirty="0"/>
          </a:p>
          <a:p>
            <a:endParaRPr lang="de-AT" dirty="0" smtClean="0"/>
          </a:p>
          <a:p>
            <a:endParaRPr lang="de-AT" dirty="0"/>
          </a:p>
          <a:p>
            <a:endParaRPr lang="de-AT" dirty="0" smtClean="0"/>
          </a:p>
          <a:p>
            <a:r>
              <a:rPr lang="de-AT" dirty="0" smtClean="0">
                <a:solidFill>
                  <a:srgbClr val="7030A0"/>
                </a:solidFill>
              </a:rPr>
              <a:t>Laura &amp; Madeleine</a:t>
            </a:r>
            <a:endParaRPr lang="de-AT" dirty="0">
              <a:solidFill>
                <a:srgbClr val="7030A0"/>
              </a:solidFill>
            </a:endParaRPr>
          </a:p>
        </p:txBody>
      </p:sp>
      <p:sp>
        <p:nvSpPr>
          <p:cNvPr id="4" name="AutoShape 2" descr="Bildergebnis für emoji"/>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sp>
        <p:nvSpPr>
          <p:cNvPr id="5" name="AutoShape 4" descr="Bildergebnis für emoji"/>
          <p:cNvSpPr>
            <a:spLocks noChangeAspect="1" noChangeArrowheads="1"/>
          </p:cNvSpPr>
          <p:nvPr/>
        </p:nvSpPr>
        <p:spPr bwMode="auto">
          <a:xfrm>
            <a:off x="120650" y="15875"/>
            <a:ext cx="3206750" cy="3206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sp>
        <p:nvSpPr>
          <p:cNvPr id="16" name="AutoShape 20" descr="Bildergebnis für wir"/>
          <p:cNvSpPr>
            <a:spLocks noChangeAspect="1" noChangeArrowheads="1"/>
          </p:cNvSpPr>
          <p:nvPr/>
        </p:nvSpPr>
        <p:spPr bwMode="auto">
          <a:xfrm>
            <a:off x="2254250" y="24923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sp>
        <p:nvSpPr>
          <p:cNvPr id="17" name="Smiley 16"/>
          <p:cNvSpPr/>
          <p:nvPr/>
        </p:nvSpPr>
        <p:spPr>
          <a:xfrm flipH="1">
            <a:off x="3784600" y="3484563"/>
            <a:ext cx="2451100" cy="2551112"/>
          </a:xfrm>
          <a:prstGeom prst="smileyFac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9" name="Ovale Legende 18"/>
          <p:cNvSpPr/>
          <p:nvPr/>
        </p:nvSpPr>
        <p:spPr>
          <a:xfrm rot="1282914">
            <a:off x="5588709" y="1995044"/>
            <a:ext cx="3568700" cy="2793998"/>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dobe Kaiti Std R" panose="02020400000000000000" pitchFamily="18" charset="-128"/>
                <a:ea typeface="Adobe Kaiti Std R" panose="02020400000000000000" pitchFamily="18" charset="-128"/>
              </a:rPr>
              <a:t>Mir </a:t>
            </a:r>
            <a:r>
              <a:rPr lang="de-AT" b="1"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dobe Kaiti Std R" panose="02020400000000000000" pitchFamily="18" charset="-128"/>
                <a:ea typeface="Adobe Kaiti Std R" panose="02020400000000000000" pitchFamily="18" charset="-128"/>
              </a:rPr>
              <a:t>hoff´n</a:t>
            </a:r>
            <a:r>
              <a:rPr lang="de-AT"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dobe Kaiti Std R" panose="02020400000000000000" pitchFamily="18" charset="-128"/>
                <a:ea typeface="Adobe Kaiti Std R" panose="02020400000000000000" pitchFamily="18" charset="-128"/>
              </a:rPr>
              <a:t> es </a:t>
            </a:r>
            <a:r>
              <a:rPr lang="de-AT" b="1"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dobe Kaiti Std R" panose="02020400000000000000" pitchFamily="18" charset="-128"/>
                <a:ea typeface="Adobe Kaiti Std R" panose="02020400000000000000" pitchFamily="18" charset="-128"/>
              </a:rPr>
              <a:t>hot</a:t>
            </a:r>
            <a:r>
              <a:rPr lang="de-AT"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dobe Kaiti Std R" panose="02020400000000000000" pitchFamily="18" charset="-128"/>
                <a:ea typeface="Adobe Kaiti Std R" panose="02020400000000000000" pitchFamily="18" charset="-128"/>
              </a:rPr>
              <a:t> </a:t>
            </a:r>
            <a:r>
              <a:rPr lang="de-AT" b="1"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dobe Kaiti Std R" panose="02020400000000000000" pitchFamily="18" charset="-128"/>
                <a:ea typeface="Adobe Kaiti Std R" panose="02020400000000000000" pitchFamily="18" charset="-128"/>
              </a:rPr>
              <a:t>eich</a:t>
            </a:r>
            <a:r>
              <a:rPr lang="de-AT"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dobe Kaiti Std R" panose="02020400000000000000" pitchFamily="18" charset="-128"/>
                <a:ea typeface="Adobe Kaiti Std R" panose="02020400000000000000" pitchFamily="18" charset="-128"/>
              </a:rPr>
              <a:t> </a:t>
            </a:r>
            <a:r>
              <a:rPr lang="de-AT" b="1"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dobe Kaiti Std R" panose="02020400000000000000" pitchFamily="18" charset="-128"/>
                <a:ea typeface="Adobe Kaiti Std R" panose="02020400000000000000" pitchFamily="18" charset="-128"/>
              </a:rPr>
              <a:t>gfoi´n</a:t>
            </a:r>
            <a:endParaRPr lang="de-AT" dirty="0">
              <a:latin typeface="Adobe Kaiti Std R" panose="02020400000000000000" pitchFamily="18" charset="-128"/>
              <a:ea typeface="Adobe Kaiti Std R" panose="02020400000000000000" pitchFamily="18" charset="-128"/>
            </a:endParaRPr>
          </a:p>
        </p:txBody>
      </p:sp>
      <p:pic>
        <p:nvPicPr>
          <p:cNvPr id="7" name="Sprachmemo 00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419225" y="3179763"/>
            <a:ext cx="609600" cy="609600"/>
          </a:xfrm>
          <a:prstGeom prst="rect">
            <a:avLst/>
          </a:prstGeom>
        </p:spPr>
      </p:pic>
    </p:spTree>
    <p:extLst>
      <p:ext uri="{BB962C8B-B14F-4D97-AF65-F5344CB8AC3E}">
        <p14:creationId xmlns:p14="http://schemas.microsoft.com/office/powerpoint/2010/main" val="38015645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481" fill="hold"/>
                                        <p:tgtEl>
                                          <p:spTgt spid="7"/>
                                        </p:tgtEl>
                                      </p:cBhvr>
                                    </p:cmd>
                                  </p:childTnLst>
                                </p:cTn>
                              </p:par>
                            </p:childTnLst>
                          </p:cTn>
                        </p:par>
                      </p:childTnLst>
                    </p:cTn>
                  </p:par>
                </p:childTnLst>
              </p:cTn>
              <p:nextCondLst>
                <p:cond evt="onClick" delay="0">
                  <p:tgtEl>
                    <p:spTgt spid="7"/>
                  </p:tgtEl>
                </p:cond>
              </p:nextCondLst>
            </p:seq>
            <p:audio>
              <p:cMediaNode vol="10000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0</TotalTime>
  <Words>231</Words>
  <Application>Microsoft Office PowerPoint</Application>
  <PresentationFormat>Breitbild</PresentationFormat>
  <Paragraphs>20</Paragraphs>
  <Slides>9</Slides>
  <Notes>0</Notes>
  <HiddenSlides>0</HiddenSlides>
  <MMClips>16</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9</vt:i4>
      </vt:variant>
    </vt:vector>
  </HeadingPairs>
  <TitlesOfParts>
    <vt:vector size="17" baseType="lpstr">
      <vt:lpstr>Adobe Kaiti Std R</vt:lpstr>
      <vt:lpstr>Arial</vt:lpstr>
      <vt:lpstr>Calibri</vt:lpstr>
      <vt:lpstr>Calibri Light</vt:lpstr>
      <vt:lpstr>Times New Roman</vt:lpstr>
      <vt:lpstr>Trebuchet MS</vt:lpstr>
      <vt:lpstr>Wingdings 3</vt:lpstr>
      <vt:lpstr>Facette</vt:lpstr>
      <vt:lpstr>Die Zeitung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 </vt:lpstr>
    </vt:vector>
  </TitlesOfParts>
  <Company>BG/BRG Pichelmayergasse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Zeitung</dc:title>
  <dc:creator>SPANU Laura</dc:creator>
  <cp:lastModifiedBy>SPANU Laura</cp:lastModifiedBy>
  <cp:revision>13</cp:revision>
  <dcterms:created xsi:type="dcterms:W3CDTF">2016-06-02T08:08:53Z</dcterms:created>
  <dcterms:modified xsi:type="dcterms:W3CDTF">2016-06-16T09:35:37Z</dcterms:modified>
</cp:coreProperties>
</file>